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9" r:id="rId3"/>
    <p:sldId id="270" r:id="rId4"/>
    <p:sldId id="271" r:id="rId5"/>
    <p:sldId id="272" r:id="rId6"/>
    <p:sldId id="273" r:id="rId7"/>
    <p:sldId id="275" r:id="rId8"/>
    <p:sldId id="274" r:id="rId9"/>
    <p:sldId id="277" r:id="rId10"/>
    <p:sldId id="276" r:id="rId11"/>
    <p:sldId id="27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78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868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071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0220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8886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580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550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2597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3692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017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344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623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982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694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4814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307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937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619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67976C-B27B-44EC-8EA7-E0EF31AFAAF4}" type="datetimeFigureOut">
              <a:rPr lang="es-MX" smtClean="0"/>
              <a:t>18/02/2023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97BD7E-7A32-4B00-BD18-BA7126FE72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9005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mundo" TargetMode="External"/><Relationship Id="rId2" Type="http://schemas.openxmlformats.org/officeDocument/2006/relationships/hyperlink" Target="https://9to5mac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finanzaspublicas.hacienda.gob.mx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v2.utmslp.edu.mx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uidadoconelperro.com.mx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twitch.tv/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B745-4F70-97E1-5DFE-32CE04DBF7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Sitios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2AD91-8D34-CA3D-2D58-76CD1FCD2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Estructura semántica</a:t>
            </a:r>
          </a:p>
          <a:p>
            <a:r>
              <a:rPr lang="es-MX" dirty="0"/>
              <a:t>Gustavo Michael Larios Guerra 178318</a:t>
            </a:r>
          </a:p>
        </p:txBody>
      </p:sp>
    </p:spTree>
    <p:extLst>
      <p:ext uri="{BB962C8B-B14F-4D97-AF65-F5344CB8AC3E}">
        <p14:creationId xmlns:p14="http://schemas.microsoft.com/office/powerpoint/2010/main" val="92395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D633-EC73-47C3-9545-96831807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dirty="0" err="1"/>
              <a:t>Footer</a:t>
            </a:r>
            <a:br>
              <a:rPr lang="es-MX" dirty="0"/>
            </a:b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DD6953F-C0CD-0C05-B743-3708112E2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2" t="13737" r="20202" b="62424"/>
          <a:stretch/>
        </p:blipFill>
        <p:spPr>
          <a:xfrm>
            <a:off x="1484311" y="1620981"/>
            <a:ext cx="6539347" cy="16348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B44A117-4805-1CD3-E4A7-9A594E558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5" t="43839" r="722" b="16161"/>
          <a:stretch/>
        </p:blipFill>
        <p:spPr>
          <a:xfrm>
            <a:off x="997527" y="3373580"/>
            <a:ext cx="105054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5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D061564-8767-B7CE-668B-D4C57A275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84" r="-1389" b="10000"/>
          <a:stretch/>
        </p:blipFill>
        <p:spPr>
          <a:xfrm>
            <a:off x="1693718" y="627548"/>
            <a:ext cx="8804564" cy="28014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E5E96A1-A645-3D5E-1156-A9C269913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687" b="5858"/>
          <a:stretch/>
        </p:blipFill>
        <p:spPr>
          <a:xfrm>
            <a:off x="872836" y="3976253"/>
            <a:ext cx="10972800" cy="1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2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A847-9365-14D6-FC2C-12E61AE6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Noticias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A758B2-A7C4-622E-9594-00D543EE6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BBC </a:t>
            </a:r>
            <a:r>
              <a:rPr lang="es-MX" dirty="0" err="1"/>
              <a:t>news</a:t>
            </a:r>
            <a:r>
              <a:rPr lang="es-MX" dirty="0"/>
              <a:t> </a:t>
            </a:r>
            <a:endParaRPr lang="es-MX" dirty="0">
              <a:hlinkClick r:id="rId2"/>
            </a:endParaRPr>
          </a:p>
          <a:p>
            <a:r>
              <a:rPr lang="es-MX" dirty="0">
                <a:hlinkClick r:id="rId3"/>
              </a:rPr>
              <a:t>https://www.bbc.com/mundo</a:t>
            </a:r>
            <a:r>
              <a:rPr lang="es-MX" dirty="0"/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95919C-30A8-8BA2-44B9-A77B5D754B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87" r="581" b="3922"/>
          <a:stretch/>
        </p:blipFill>
        <p:spPr>
          <a:xfrm>
            <a:off x="5289742" y="1600200"/>
            <a:ext cx="6181822" cy="34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3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063C-1BA8-2474-879E-F32367C4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Financiero - Bancario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61BCE-4A75-285A-22F4-17655CC69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1" y="2971800"/>
            <a:ext cx="3549121" cy="1828800"/>
          </a:xfrm>
        </p:spPr>
        <p:txBody>
          <a:bodyPr/>
          <a:lstStyle/>
          <a:p>
            <a:r>
              <a:rPr lang="es-MX" dirty="0"/>
              <a:t>Finanzas publicas y presupuesto</a:t>
            </a:r>
          </a:p>
          <a:p>
            <a:r>
              <a:rPr lang="es-MX" dirty="0">
                <a:hlinkClick r:id="rId2"/>
              </a:rPr>
              <a:t>https://www.finanzaspublicas.hacienda.gob.mx/</a:t>
            </a:r>
            <a:r>
              <a:rPr lang="es-MX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C5FF95-3F13-144C-34DA-5ECF4BEBF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1" b="4716"/>
          <a:stretch/>
        </p:blipFill>
        <p:spPr>
          <a:xfrm>
            <a:off x="5033433" y="1350702"/>
            <a:ext cx="6652243" cy="364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7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0E14-2FAA-1AEC-AAA1-D67CFA9B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Educativo - Universitario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2FACF-97D4-73AF-AAFF-F68B8F3ED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/>
              <a:t>Universidad Metropolitana de San Luis Potosí</a:t>
            </a:r>
          </a:p>
          <a:p>
            <a:r>
              <a:rPr lang="es-MX" dirty="0">
                <a:hlinkClick r:id="rId2"/>
              </a:rPr>
              <a:t>https://v2.utmslp.edu.mx/</a:t>
            </a:r>
            <a:r>
              <a:rPr lang="es-MX" dirty="0"/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4991C41-1D9B-4839-6D57-6834EB755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79" b="6061"/>
          <a:stretch/>
        </p:blipFill>
        <p:spPr>
          <a:xfrm>
            <a:off x="5167248" y="1620981"/>
            <a:ext cx="6722771" cy="36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9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AFDE-FF32-6260-7645-25214BCE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078" y="1734016"/>
            <a:ext cx="3549121" cy="1371600"/>
          </a:xfrm>
        </p:spPr>
        <p:txBody>
          <a:bodyPr/>
          <a:lstStyle/>
          <a:p>
            <a:r>
              <a:rPr lang="es-MX" dirty="0"/>
              <a:t>Compras </a:t>
            </a:r>
            <a:br>
              <a:rPr lang="es-MX" dirty="0"/>
            </a:br>
            <a:r>
              <a:rPr lang="es-MX" dirty="0"/>
              <a:t>online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0ADFA-0DCA-EB0B-56F0-EFFAF2CCF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2078" y="3105616"/>
            <a:ext cx="3549121" cy="1828800"/>
          </a:xfrm>
        </p:spPr>
        <p:txBody>
          <a:bodyPr/>
          <a:lstStyle/>
          <a:p>
            <a:r>
              <a:rPr lang="es-MX" dirty="0"/>
              <a:t>Cuidado con el Perro </a:t>
            </a:r>
          </a:p>
          <a:p>
            <a:r>
              <a:rPr lang="es-MX" dirty="0">
                <a:hlinkClick r:id="rId2"/>
              </a:rPr>
              <a:t>https://www.cuidadoconelperro.com.mx/</a:t>
            </a:r>
            <a:r>
              <a:rPr lang="es-MX" dirty="0"/>
              <a:t> </a:t>
            </a:r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78D83F8C-9DFF-2A13-184E-C08DBADEE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885" b="4244"/>
          <a:stretch/>
        </p:blipFill>
        <p:spPr>
          <a:xfrm>
            <a:off x="4921921" y="1466384"/>
            <a:ext cx="6962140" cy="3925231"/>
          </a:xfrm>
        </p:spPr>
      </p:pic>
    </p:spTree>
    <p:extLst>
      <p:ext uri="{BB962C8B-B14F-4D97-AF65-F5344CB8AC3E}">
        <p14:creationId xmlns:p14="http://schemas.microsoft.com/office/powerpoint/2010/main" val="281019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1169E-6334-0E9A-973D-65189BD3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Streaming</a:t>
            </a:r>
            <a:endParaRPr lang="es-MX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C5DB2-7FAE-F66B-AFC2-2D07D4195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dirty="0" err="1"/>
              <a:t>Twitch</a:t>
            </a:r>
            <a:endParaRPr lang="es-MX" dirty="0"/>
          </a:p>
          <a:p>
            <a:r>
              <a:rPr lang="es-MX" dirty="0">
                <a:hlinkClick r:id="rId2"/>
              </a:rPr>
              <a:t>https://www.twitch.tv/</a:t>
            </a:r>
            <a:endParaRPr lang="es-MX" dirty="0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7339CD97-1030-0259-503E-B64430907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30" r="1095" b="5106"/>
          <a:stretch/>
        </p:blipFill>
        <p:spPr>
          <a:xfrm>
            <a:off x="4643140" y="1499838"/>
            <a:ext cx="6885909" cy="37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9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CBDB-22AF-D1A7-1E07-535E6036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Elementos semánticos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62BFE-622A-239B-B8B1-B89CF108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Identificando las partes de un sitio web</a:t>
            </a:r>
          </a:p>
        </p:txBody>
      </p:sp>
    </p:spTree>
    <p:extLst>
      <p:ext uri="{BB962C8B-B14F-4D97-AF65-F5344CB8AC3E}">
        <p14:creationId xmlns:p14="http://schemas.microsoft.com/office/powerpoint/2010/main" val="646598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4402EC6-9209-0C66-B781-39888901F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66" y="159330"/>
            <a:ext cx="10018713" cy="1752599"/>
          </a:xfrm>
        </p:spPr>
        <p:txBody>
          <a:bodyPr/>
          <a:lstStyle/>
          <a:p>
            <a:pPr algn="l"/>
            <a:r>
              <a:rPr lang="es-MX" dirty="0" err="1"/>
              <a:t>Header</a:t>
            </a:r>
            <a:r>
              <a:rPr lang="es-MX" dirty="0"/>
              <a:t> &amp; </a:t>
            </a:r>
            <a:r>
              <a:rPr lang="es-MX" dirty="0" err="1"/>
              <a:t>Nav</a:t>
            </a:r>
            <a:br>
              <a:rPr lang="es-MX" dirty="0"/>
            </a:b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316BF0-04EB-53CF-5191-2D05A92BC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b="77576"/>
          <a:stretch/>
        </p:blipFill>
        <p:spPr>
          <a:xfrm>
            <a:off x="799448" y="1711036"/>
            <a:ext cx="10972800" cy="8520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2FE6BD-C1DF-545F-98A2-EA9C7C71A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 b="76869"/>
          <a:stretch/>
        </p:blipFill>
        <p:spPr>
          <a:xfrm>
            <a:off x="799448" y="3013364"/>
            <a:ext cx="10972800" cy="9005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BD5530-C941-E075-CC25-67269F77E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56" b="50000"/>
          <a:stretch/>
        </p:blipFill>
        <p:spPr>
          <a:xfrm>
            <a:off x="799448" y="4197926"/>
            <a:ext cx="10972800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8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E2D6-C6D4-34FA-D8E7-59DAC712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05936"/>
            <a:ext cx="10018713" cy="1752599"/>
          </a:xfrm>
        </p:spPr>
        <p:txBody>
          <a:bodyPr/>
          <a:lstStyle/>
          <a:p>
            <a:r>
              <a:rPr lang="es-MX" dirty="0" err="1"/>
              <a:t>Section</a:t>
            </a:r>
            <a:r>
              <a:rPr lang="es-MX" dirty="0"/>
              <a:t> &amp; </a:t>
            </a:r>
            <a:r>
              <a:rPr lang="es-MX" dirty="0" err="1"/>
              <a:t>Article</a:t>
            </a:r>
            <a:br>
              <a:rPr lang="es-MX" dirty="0"/>
            </a:b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572C3BB-EDF9-3652-580D-E27A2D471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8" r="82181" b="23415"/>
          <a:stretch/>
        </p:blipFill>
        <p:spPr>
          <a:xfrm>
            <a:off x="2673252" y="1858535"/>
            <a:ext cx="1955180" cy="466120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5A96673-8461-BC5C-24FF-F8AA8A8D3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26" t="55256" r="1136" b="13027"/>
          <a:stretch/>
        </p:blipFill>
        <p:spPr>
          <a:xfrm>
            <a:off x="6863070" y="1758850"/>
            <a:ext cx="2259982" cy="46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33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293</TotalTime>
  <Words>105</Words>
  <Application>Microsoft Office PowerPoint</Application>
  <PresentationFormat>Panorámica</PresentationFormat>
  <Paragraphs>23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Corbel</vt:lpstr>
      <vt:lpstr>Parallax</vt:lpstr>
      <vt:lpstr>Sitios web</vt:lpstr>
      <vt:lpstr>Noticias </vt:lpstr>
      <vt:lpstr>Financiero - Bancario</vt:lpstr>
      <vt:lpstr>Educativo - Universitario</vt:lpstr>
      <vt:lpstr>Compras  online</vt:lpstr>
      <vt:lpstr>Streaming</vt:lpstr>
      <vt:lpstr>Elementos semánticos</vt:lpstr>
      <vt:lpstr>Header &amp; Nav </vt:lpstr>
      <vt:lpstr>Section &amp; Article </vt:lpstr>
      <vt:lpstr>Footer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Sitios web</dc:title>
  <dc:creator>Ramses Alki</dc:creator>
  <cp:lastModifiedBy>Larios Guerra Gustavo Michael</cp:lastModifiedBy>
  <cp:revision>4</cp:revision>
  <dcterms:created xsi:type="dcterms:W3CDTF">2023-02-11T05:24:05Z</dcterms:created>
  <dcterms:modified xsi:type="dcterms:W3CDTF">2023-02-19T04:10:28Z</dcterms:modified>
</cp:coreProperties>
</file>